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sldIdLst>
    <p:sldId id="256" r:id="rId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CE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0" autoAdjust="0"/>
    <p:restoredTop sz="94660"/>
  </p:normalViewPr>
  <p:slideViewPr>
    <p:cSldViewPr snapToGrid="0">
      <p:cViewPr>
        <p:scale>
          <a:sx n="75" d="100"/>
          <a:sy n="75" d="100"/>
        </p:scale>
        <p:origin x="931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B7763-C04B-4F9F-8A98-A37AC33A6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2BACA7-9ED6-40F8-BC6C-B247CFEEBF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DB202B-10DF-4E80-A740-1DB633C9B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40DC09-FBF2-43E7-8D1B-8EDDAEB2A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242D0A-A2CA-450E-AC6E-9D792CD2C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34156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8C6505-4059-4CE6-9B01-B45EF9B7E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AE6441E-98C7-4495-A5A9-B35B04C1A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39E221-A711-4F3B-A86B-E13968975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3E35E0-67A9-47A2-9202-4F0795370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59370F-AFBD-4000-9313-D4658A61E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69550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A7D50A5-9005-4259-A293-A3B0E59BFF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BBA3926-CE33-4F52-BC2F-984124DBE2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A12D78-C38A-4EFC-9D93-F8E3E5BAC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ABE427-58B0-4386-93F0-74FE3ED57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91B935-1B66-4AB1-B06D-12C1C6940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6825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8C87F9-BBF1-429C-825E-FB9961E48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22006B-E78E-40E9-8FD3-C45B6FC57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834242-A212-439A-988D-AED466709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12464A-3D27-440A-9B1C-051E026A7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762E34-2998-44D6-BA43-0F68AB9F1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00266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DE533C-AE01-4935-8429-60401CEE1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E6AD33E-B1BE-4119-98B9-8EFEFAAF8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5948BD-F617-433A-AC43-C881A0C5E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8C7C52-9EAB-4CBA-884C-3ED9BCF99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6F79963-4B5A-4F52-8D8F-4646CBFE9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7063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16F03-30E2-45A9-824C-DA191160B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E9E299-55FB-49EA-B2BF-E7B9EC2F88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C70930B-CEC1-4B2B-9209-2146D0FD2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29E1463-B45D-40BA-A3B3-4CF8976A6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7D168D2-5D17-49FE-8A9E-2B065E768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8D843B4-B531-4138-A75E-16C5AEFC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5075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1E45D3-EF84-4D5E-96EC-06226146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5B2886-E231-43B8-9998-DA55D280D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BF498DC-72B4-4DAF-9771-B0376CA47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8D4C8AB-7D24-4BC2-A55B-7F56F4A78D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7EC56C5-2D55-466F-8ABA-70126D20C8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04495AF-0A33-4761-8E86-6C2283DCD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819E40B-31A0-4A5C-AE6D-AAB6B4D00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35C1860-E4D2-4792-926B-A5516C38F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50326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CFE596-474D-456E-BB93-F2A022BF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0903D82-13C7-4C89-A4BD-254316D6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7900C85-F091-4764-AA21-C576C8013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F8B5C32-E576-43A6-A839-99B3C5584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7270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507D4DE-2CDA-4853-8B90-BE26FD43B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0575A59-48DF-4D68-AC0F-FEEE2400E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520F3D0-DCF3-4DB7-ABAD-7664513F0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46293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CE584B-5E0E-4C9F-B51A-F76CE8E79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22EB1D-7101-4028-8322-A2F85DC0A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024F42A-2A82-42FA-A4D1-90C87F88FF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E5DAA6C-B7E8-49C8-A2B0-4CEC09517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4C154CE-12F6-4FBA-9CDB-B57AB05D0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DB72E5A-6410-4303-9EFE-458438B03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20229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F620E5-C816-4959-9E4D-1BFB22870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2493DC4-1568-46FC-8666-CAA4E2E9F2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B34C7A-1900-43C1-B97E-990ADFA1C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88DB768-2DE3-41AD-807E-CD075BC99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56CC7DA-87D2-4177-B6F4-FC2C495B4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738078-1002-4139-BAE1-9E0130FAE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11675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E1760BC-EDCA-4248-81B8-69550AE3D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D505B26-D7F6-41E9-B9E5-B5212B5A1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1BA165-DAE2-43FA-9DD6-F01AC4F50C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7/23/2021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9B852D-9D65-45B4-BBA4-D3154149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069FDA-7087-458E-9A04-268FF1E4A8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028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jpe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4" name="Picture 16" descr="Pin en chalboark">
            <a:extLst>
              <a:ext uri="{FF2B5EF4-FFF2-40B4-BE49-F238E27FC236}">
                <a16:creationId xmlns:a16="http://schemas.microsoft.com/office/drawing/2014/main" id="{05F4F3C2-E2B8-4771-AF8A-08AC307B50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54"/>
          <a:stretch/>
        </p:blipFill>
        <p:spPr bwMode="auto">
          <a:xfrm>
            <a:off x="11209" y="5934660"/>
            <a:ext cx="1219198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Luces brillantes multicolores abstractas">
            <a:extLst>
              <a:ext uri="{FF2B5EF4-FFF2-40B4-BE49-F238E27FC236}">
                <a16:creationId xmlns:a16="http://schemas.microsoft.com/office/drawing/2014/main" id="{FBAD0EB3-6AEF-4DC9-8482-078F80913E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t="1267" b="14464"/>
          <a:stretch/>
        </p:blipFill>
        <p:spPr>
          <a:xfrm>
            <a:off x="11209" y="-40640"/>
            <a:ext cx="12191980" cy="685799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8B0547E-3E46-4BAF-B394-698FDAD58A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990" b="94514" l="8919" r="90541">
                        <a14:foregroundMark x1="20541" y1="91771" x2="40000" y2="94514"/>
                        <a14:foregroundMark x1="40000" y1="94514" x2="81622" y2="89277"/>
                        <a14:foregroundMark x1="90541" y1="80549" x2="90541" y2="80549"/>
                        <a14:foregroundMark x1="90541" y1="80549" x2="90541" y2="80549"/>
                        <a14:foregroundMark x1="8919" y1="88529" x2="8919" y2="88529"/>
                        <a14:foregroundMark x1="8919" y1="88529" x2="8919" y2="88529"/>
                        <a14:foregroundMark x1="39730" y1="12219" x2="39730" y2="12219"/>
                        <a14:foregroundMark x1="47838" y1="8728" x2="47838" y2="8728"/>
                        <a14:foregroundMark x1="59730" y1="7731" x2="59730" y2="7731"/>
                        <a14:foregroundMark x1="48649" y1="3990" x2="48649" y2="3990"/>
                        <a14:backgroundMark x1="77568" y1="76309" x2="77568" y2="76309"/>
                        <a14:backgroundMark x1="46486" y1="97007" x2="46486" y2="97007"/>
                        <a14:backgroundMark x1="54595" y1="97257" x2="54595" y2="97257"/>
                        <a14:backgroundMark x1="61351" y1="97506" x2="61351" y2="97506"/>
                        <a14:backgroundMark x1="66216" y1="97506" x2="66216" y2="975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96475" y="3256239"/>
            <a:ext cx="3183780" cy="3450529"/>
          </a:xfrm>
          <a:prstGeom prst="rect">
            <a:avLst/>
          </a:prstGeom>
        </p:spPr>
      </p:pic>
      <p:pic>
        <p:nvPicPr>
          <p:cNvPr id="2052" name="Picture 4" descr="81 ideas de Heroes en pijamas personajes | heroes en pijamas personajes,  heroes en pijamas, heroes en pijamas cumpleaños">
            <a:extLst>
              <a:ext uri="{FF2B5EF4-FFF2-40B4-BE49-F238E27FC236}">
                <a16:creationId xmlns:a16="http://schemas.microsoft.com/office/drawing/2014/main" id="{4D901F5A-209F-4DFB-9BBC-C909DA76A1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47"/>
          <a:stretch/>
        </p:blipFill>
        <p:spPr bwMode="auto">
          <a:xfrm rot="20684056">
            <a:off x="-237054" y="427133"/>
            <a:ext cx="6645801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C6A31C88-35F3-45A8-B2A0-D0A164E0B98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1093" t="34033" b="1"/>
          <a:stretch/>
        </p:blipFill>
        <p:spPr>
          <a:xfrm>
            <a:off x="-11169" y="0"/>
            <a:ext cx="1253363" cy="1311066"/>
          </a:xfrm>
          <a:prstGeom prst="rect">
            <a:avLst/>
          </a:prstGeom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428890C4-4445-4194-9C58-CCEF1641AE8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1093" t="34033" b="1"/>
          <a:stretch/>
        </p:blipFill>
        <p:spPr>
          <a:xfrm flipH="1">
            <a:off x="10949826" y="-9241"/>
            <a:ext cx="1253363" cy="1311066"/>
          </a:xfrm>
          <a:prstGeom prst="rect">
            <a:avLst/>
          </a:prstGeom>
        </p:spPr>
      </p:pic>
      <p:pic>
        <p:nvPicPr>
          <p:cNvPr id="32" name="Picture 4" descr="81 ideas de Heroes en pijamas personajes | heroes en pijamas personajes,  heroes en pijamas, heroes en pijamas cumpleaños">
            <a:extLst>
              <a:ext uri="{FF2B5EF4-FFF2-40B4-BE49-F238E27FC236}">
                <a16:creationId xmlns:a16="http://schemas.microsoft.com/office/drawing/2014/main" id="{7E877EF7-CD3E-4D9F-B4B8-8CFCDC1351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47"/>
          <a:stretch/>
        </p:blipFill>
        <p:spPr bwMode="auto">
          <a:xfrm rot="915944" flipH="1">
            <a:off x="5783274" y="451709"/>
            <a:ext cx="6645801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6" descr="Imágenes de Globos PNG para descargar - Mega Idea">
            <a:extLst>
              <a:ext uri="{FF2B5EF4-FFF2-40B4-BE49-F238E27FC236}">
                <a16:creationId xmlns:a16="http://schemas.microsoft.com/office/drawing/2014/main" id="{F09C368B-3830-499B-A031-43C86DED0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8991" y="3281807"/>
            <a:ext cx="1072197" cy="311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6" descr="Imágenes de Globos PNG para descargar - Mega Idea">
            <a:extLst>
              <a:ext uri="{FF2B5EF4-FFF2-40B4-BE49-F238E27FC236}">
                <a16:creationId xmlns:a16="http://schemas.microsoft.com/office/drawing/2014/main" id="{1B9BAC61-A805-44D9-AD78-87F2A044E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9" y="3277205"/>
            <a:ext cx="1072197" cy="311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ángulo 27">
            <a:extLst>
              <a:ext uri="{FF2B5EF4-FFF2-40B4-BE49-F238E27FC236}">
                <a16:creationId xmlns:a16="http://schemas.microsoft.com/office/drawing/2014/main" id="{E0742241-9816-4F69-89C3-1CA25F641DBB}"/>
              </a:ext>
            </a:extLst>
          </p:cNvPr>
          <p:cNvSpPr/>
          <p:nvPr/>
        </p:nvSpPr>
        <p:spPr>
          <a:xfrm>
            <a:off x="6003634" y="2115578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s-E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9D38B209-3455-4E2D-8BEF-F9F5AAAB37A0}"/>
              </a:ext>
            </a:extLst>
          </p:cNvPr>
          <p:cNvSpPr/>
          <p:nvPr/>
        </p:nvSpPr>
        <p:spPr>
          <a:xfrm>
            <a:off x="3102432" y="2280982"/>
            <a:ext cx="6416175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s-ES" sz="8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Feliz Cumpleaños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2D7CABB9-1B80-43C7-AF2D-734942C5311D}"/>
              </a:ext>
            </a:extLst>
          </p:cNvPr>
          <p:cNvSpPr/>
          <p:nvPr/>
        </p:nvSpPr>
        <p:spPr>
          <a:xfrm>
            <a:off x="4860495" y="2590543"/>
            <a:ext cx="3132498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s-ES" sz="7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Jürgen</a:t>
            </a:r>
          </a:p>
        </p:txBody>
      </p:sp>
      <p:sp>
        <p:nvSpPr>
          <p:cNvPr id="44" name="AutoShape 22">
            <a:extLst>
              <a:ext uri="{FF2B5EF4-FFF2-40B4-BE49-F238E27FC236}">
                <a16:creationId xmlns:a16="http://schemas.microsoft.com/office/drawing/2014/main" id="{EED54901-ECDE-417E-9733-76788891E8D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PE"/>
          </a:p>
        </p:txBody>
      </p:sp>
      <p:pic>
        <p:nvPicPr>
          <p:cNvPr id="46" name="Imagen 45" descr="Interfaz de usuario gráfica, Aplicación, Teams&#10;&#10;Descripción generada automáticamente">
            <a:extLst>
              <a:ext uri="{FF2B5EF4-FFF2-40B4-BE49-F238E27FC236}">
                <a16:creationId xmlns:a16="http://schemas.microsoft.com/office/drawing/2014/main" id="{8AC2EA88-FBE5-45AA-9F3C-488867083D7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725" t="8229" r="1725" b="59076"/>
          <a:stretch/>
        </p:blipFill>
        <p:spPr>
          <a:xfrm rot="19937882">
            <a:off x="1381089" y="3554561"/>
            <a:ext cx="3167539" cy="2242253"/>
          </a:xfrm>
          <a:prstGeom prst="rect">
            <a:avLst/>
          </a:prstGeom>
        </p:spPr>
      </p:pic>
      <p:sp>
        <p:nvSpPr>
          <p:cNvPr id="57" name="CuadroTexto 56">
            <a:extLst>
              <a:ext uri="{FF2B5EF4-FFF2-40B4-BE49-F238E27FC236}">
                <a16:creationId xmlns:a16="http://schemas.microsoft.com/office/drawing/2014/main" id="{54351019-3D1E-45AA-91E7-0A5A91F9CBAF}"/>
              </a:ext>
            </a:extLst>
          </p:cNvPr>
          <p:cNvSpPr txBox="1"/>
          <p:nvPr/>
        </p:nvSpPr>
        <p:spPr>
          <a:xfrm rot="662138">
            <a:off x="7379037" y="4368033"/>
            <a:ext cx="43139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s-PE" b="1" dirty="0">
                <a:solidFill>
                  <a:schemeClr val="accent1">
                    <a:lumMod val="50000"/>
                  </a:schemeClr>
                </a:solidFill>
                <a:latin typeface="Bodoni MT" panose="02070603080606020203" pitchFamily="18" charset="0"/>
              </a:rPr>
              <a:t>Eres un buen compañero y amigo , </a:t>
            </a:r>
          </a:p>
          <a:p>
            <a:pPr marL="0" indent="0">
              <a:buNone/>
            </a:pPr>
            <a:r>
              <a:rPr lang="es-PE" b="1" dirty="0" err="1">
                <a:solidFill>
                  <a:schemeClr val="accent1">
                    <a:lumMod val="50000"/>
                  </a:schemeClr>
                </a:solidFill>
                <a:latin typeface="Bodoni MT" panose="02070603080606020203" pitchFamily="18" charset="0"/>
              </a:rPr>
              <a:t>pasala</a:t>
            </a:r>
            <a:r>
              <a:rPr lang="es-PE" b="1" dirty="0">
                <a:solidFill>
                  <a:schemeClr val="accent1">
                    <a:lumMod val="50000"/>
                  </a:schemeClr>
                </a:solidFill>
                <a:latin typeface="Bodoni MT" panose="02070603080606020203" pitchFamily="18" charset="0"/>
              </a:rPr>
              <a:t> bien!!!!</a:t>
            </a:r>
          </a:p>
        </p:txBody>
      </p:sp>
    </p:spTree>
    <p:extLst>
      <p:ext uri="{BB962C8B-B14F-4D97-AF65-F5344CB8AC3E}">
        <p14:creationId xmlns:p14="http://schemas.microsoft.com/office/powerpoint/2010/main" val="21152478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</TotalTime>
  <Words>13</Words>
  <Application>Microsoft Office PowerPoint</Application>
  <PresentationFormat>Panorámica</PresentationFormat>
  <Paragraphs>4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Bodoni MT</vt:lpstr>
      <vt:lpstr>Calibri</vt:lpstr>
      <vt:lpstr>Calibri Light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Karen Lucia Lacho Valera</dc:creator>
  <cp:lastModifiedBy>Karen Lucia Lacho Valera</cp:lastModifiedBy>
  <cp:revision>1</cp:revision>
  <dcterms:created xsi:type="dcterms:W3CDTF">2021-07-24T00:04:12Z</dcterms:created>
  <dcterms:modified xsi:type="dcterms:W3CDTF">2021-07-24T01:09:56Z</dcterms:modified>
</cp:coreProperties>
</file>

<file path=docProps/thumbnail.jpeg>
</file>